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91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9710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02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13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707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305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46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680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09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79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71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E6C65-C3EA-4842-8AAC-F74D178475E5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90188-DB03-44E7-84BF-451F0A271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59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dekking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654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Ingrijpen bij voortplanting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Keuze ouderdieren</a:t>
            </a:r>
          </a:p>
          <a:p>
            <a:r>
              <a:rPr lang="nl-NL" dirty="0" smtClean="0"/>
              <a:t>Voorbereiding ouderdieren</a:t>
            </a:r>
          </a:p>
          <a:p>
            <a:r>
              <a:rPr lang="nl-NL" dirty="0" smtClean="0"/>
              <a:t>Leefomgeving ouderdieren</a:t>
            </a:r>
          </a:p>
          <a:p>
            <a:r>
              <a:rPr lang="nl-NL" dirty="0" smtClean="0"/>
              <a:t>Methode van dekking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842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Geslachtsrijp en </a:t>
            </a:r>
            <a:r>
              <a:rPr lang="nl-NL" dirty="0" err="1" smtClean="0"/>
              <a:t>fokrijp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Groot verschil tussen deze 2 begrippen.</a:t>
            </a:r>
          </a:p>
          <a:p>
            <a:r>
              <a:rPr lang="nl-NL" dirty="0" smtClean="0"/>
              <a:t>Wat weten jullie al?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41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Voorwaarden voor optimale dekking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Juiste leeftijd</a:t>
            </a:r>
          </a:p>
          <a:p>
            <a:r>
              <a:rPr lang="nl-NL" dirty="0" smtClean="0"/>
              <a:t>Gezondheid zowel lichamelijk als geestelijk</a:t>
            </a:r>
          </a:p>
          <a:p>
            <a:r>
              <a:rPr lang="nl-NL" dirty="0" smtClean="0"/>
              <a:t>Geschikte leefomgeving</a:t>
            </a:r>
          </a:p>
          <a:p>
            <a:r>
              <a:rPr lang="nl-NL" dirty="0" smtClean="0"/>
              <a:t>Preventieve gezondheidszorg</a:t>
            </a:r>
          </a:p>
          <a:p>
            <a:r>
              <a:rPr lang="nl-NL" dirty="0" smtClean="0"/>
              <a:t>Verzorging</a:t>
            </a:r>
          </a:p>
          <a:p>
            <a:r>
              <a:rPr lang="nl-NL" dirty="0" smtClean="0"/>
              <a:t>Voeding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07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Kunstmatig </a:t>
            </a:r>
            <a:r>
              <a:rPr lang="nl-NL" dirty="0" err="1" smtClean="0"/>
              <a:t>beinvloeden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Flushing</a:t>
            </a:r>
          </a:p>
          <a:p>
            <a:r>
              <a:rPr lang="nl-NL" dirty="0" smtClean="0"/>
              <a:t>Hormonaal ingrijpen (bronstinductie)</a:t>
            </a:r>
          </a:p>
          <a:p>
            <a:r>
              <a:rPr lang="nl-NL" dirty="0" smtClean="0"/>
              <a:t>Bronstsynchronisatie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880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Begeleiding van verschillende dieren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Hond</a:t>
            </a:r>
          </a:p>
          <a:p>
            <a:r>
              <a:rPr lang="nl-NL" dirty="0" smtClean="0"/>
              <a:t>Kat </a:t>
            </a:r>
          </a:p>
          <a:p>
            <a:r>
              <a:rPr lang="nl-NL" dirty="0" smtClean="0"/>
              <a:t>Konijn</a:t>
            </a:r>
          </a:p>
          <a:p>
            <a:r>
              <a:rPr lang="nl-NL" dirty="0" smtClean="0"/>
              <a:t>Cavia </a:t>
            </a:r>
          </a:p>
          <a:p>
            <a:r>
              <a:rPr lang="nl-NL" dirty="0" smtClean="0"/>
              <a:t>vogels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2350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Kunstmatige voortplantingstechnieken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</a:t>
            </a:r>
          </a:p>
          <a:p>
            <a:r>
              <a:rPr lang="nl-NL" dirty="0" smtClean="0"/>
              <a:t>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3684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de vragen uit het boek</a:t>
            </a:r>
          </a:p>
          <a:p>
            <a:r>
              <a:rPr lang="nl-NL" dirty="0" smtClean="0"/>
              <a:t>Maak alvast een samenvatting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67889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79</Words>
  <Application>Microsoft Office PowerPoint</Application>
  <PresentationFormat>Breedbeeld</PresentationFormat>
  <Paragraphs>32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De dekking</vt:lpstr>
      <vt:lpstr>Ingrijpen bij voortplanting</vt:lpstr>
      <vt:lpstr>Geslachtsrijp en fokrijp</vt:lpstr>
      <vt:lpstr>Voorwaarden voor optimale dekking</vt:lpstr>
      <vt:lpstr>Kunstmatig beinvloeden </vt:lpstr>
      <vt:lpstr>Begeleiding van verschillende dieren</vt:lpstr>
      <vt:lpstr>Kunstmatige voortplantingstechnieken</vt:lpstr>
      <vt:lpstr>Opdracht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dekking</dc:title>
  <dc:creator>Helanie Aalders</dc:creator>
  <cp:lastModifiedBy>Helanie Aalders</cp:lastModifiedBy>
  <cp:revision>4</cp:revision>
  <dcterms:created xsi:type="dcterms:W3CDTF">2017-11-20T19:40:06Z</dcterms:created>
  <dcterms:modified xsi:type="dcterms:W3CDTF">2018-01-11T08:56:08Z</dcterms:modified>
</cp:coreProperties>
</file>